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7" r:id="rId6"/>
    <p:sldId id="259" r:id="rId7"/>
    <p:sldId id="260" r:id="rId8"/>
    <p:sldId id="261" r:id="rId9"/>
    <p:sldId id="262" r:id="rId10"/>
    <p:sldId id="263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53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ane, Stefanie" userId="4a8c6c9c-e558-4387-bb26-bde8015993b6" providerId="ADAL" clId="{72B67170-BACD-4FFD-AB9D-988E8B46011F}"/>
    <pc:docChg chg="undo redo custSel addSld delSld modSld">
      <pc:chgData name="Lane, Stefanie" userId="4a8c6c9c-e558-4387-bb26-bde8015993b6" providerId="ADAL" clId="{72B67170-BACD-4FFD-AB9D-988E8B46011F}" dt="2022-10-28T19:08:56.785" v="524" actId="732"/>
      <pc:docMkLst>
        <pc:docMk/>
      </pc:docMkLst>
      <pc:sldChg chg="modSp">
        <pc:chgData name="Lane, Stefanie" userId="4a8c6c9c-e558-4387-bb26-bde8015993b6" providerId="ADAL" clId="{72B67170-BACD-4FFD-AB9D-988E8B46011F}" dt="2022-10-13T22:08:02.546" v="0" actId="732"/>
        <pc:sldMkLst>
          <pc:docMk/>
          <pc:sldMk cId="2772407880" sldId="256"/>
        </pc:sldMkLst>
        <pc:picChg chg="mod modCrop">
          <ac:chgData name="Lane, Stefanie" userId="4a8c6c9c-e558-4387-bb26-bde8015993b6" providerId="ADAL" clId="{72B67170-BACD-4FFD-AB9D-988E8B46011F}" dt="2022-10-13T22:08:02.546" v="0" actId="732"/>
          <ac:picMkLst>
            <pc:docMk/>
            <pc:sldMk cId="2772407880" sldId="256"/>
            <ac:picMk id="13" creationId="{DFCA2466-E6A2-49D6-BB21-32C95679876F}"/>
          </ac:picMkLst>
        </pc:picChg>
      </pc:sldChg>
      <pc:sldChg chg="addSp delSp modSp">
        <pc:chgData name="Lane, Stefanie" userId="4a8c6c9c-e558-4387-bb26-bde8015993b6" providerId="ADAL" clId="{72B67170-BACD-4FFD-AB9D-988E8B46011F}" dt="2022-10-13T22:46:08.387" v="36" actId="164"/>
        <pc:sldMkLst>
          <pc:docMk/>
          <pc:sldMk cId="3936456315" sldId="257"/>
        </pc:sldMkLst>
        <pc:grpChg chg="add mod topLvl">
          <ac:chgData name="Lane, Stefanie" userId="4a8c6c9c-e558-4387-bb26-bde8015993b6" providerId="ADAL" clId="{72B67170-BACD-4FFD-AB9D-988E8B46011F}" dt="2022-10-13T22:42:45.809" v="31" actId="164"/>
          <ac:grpSpMkLst>
            <pc:docMk/>
            <pc:sldMk cId="3936456315" sldId="257"/>
            <ac:grpSpMk id="11" creationId="{E450F716-84BB-4D30-AE7C-F08995AF32BC}"/>
          </ac:grpSpMkLst>
        </pc:grpChg>
        <pc:grpChg chg="add del mod">
          <ac:chgData name="Lane, Stefanie" userId="4a8c6c9c-e558-4387-bb26-bde8015993b6" providerId="ADAL" clId="{72B67170-BACD-4FFD-AB9D-988E8B46011F}" dt="2022-10-13T22:39:15.677" v="15" actId="165"/>
          <ac:grpSpMkLst>
            <pc:docMk/>
            <pc:sldMk cId="3936456315" sldId="257"/>
            <ac:grpSpMk id="12" creationId="{FBCF1041-DA3B-4D14-AF10-75E95696C7F1}"/>
          </ac:grpSpMkLst>
        </pc:grpChg>
        <pc:grpChg chg="add del mod topLvl">
          <ac:chgData name="Lane, Stefanie" userId="4a8c6c9c-e558-4387-bb26-bde8015993b6" providerId="ADAL" clId="{72B67170-BACD-4FFD-AB9D-988E8B46011F}" dt="2022-10-13T22:42:38.969" v="29" actId="478"/>
          <ac:grpSpMkLst>
            <pc:docMk/>
            <pc:sldMk cId="3936456315" sldId="257"/>
            <ac:grpSpMk id="13" creationId="{7BB0C98F-B531-4565-A545-F56FC4E21D29}"/>
          </ac:grpSpMkLst>
        </pc:grpChg>
        <pc:grpChg chg="add del mod">
          <ac:chgData name="Lane, Stefanie" userId="4a8c6c9c-e558-4387-bb26-bde8015993b6" providerId="ADAL" clId="{72B67170-BACD-4FFD-AB9D-988E8B46011F}" dt="2022-10-13T22:42:09.989" v="21" actId="478"/>
          <ac:grpSpMkLst>
            <pc:docMk/>
            <pc:sldMk cId="3936456315" sldId="257"/>
            <ac:grpSpMk id="14" creationId="{275C6D8B-3347-4345-B7B4-614FE0B9830C}"/>
          </ac:grpSpMkLst>
        </pc:grpChg>
        <pc:grpChg chg="add mod">
          <ac:chgData name="Lane, Stefanie" userId="4a8c6c9c-e558-4387-bb26-bde8015993b6" providerId="ADAL" clId="{72B67170-BACD-4FFD-AB9D-988E8B46011F}" dt="2022-10-13T22:46:08.387" v="36" actId="164"/>
          <ac:grpSpMkLst>
            <pc:docMk/>
            <pc:sldMk cId="3936456315" sldId="257"/>
            <ac:grpSpMk id="19" creationId="{88EF54A7-D39B-4FA9-A03B-62F0E53C73D2}"/>
          </ac:grpSpMkLst>
        </pc:grpChg>
        <pc:grpChg chg="add mod">
          <ac:chgData name="Lane, Stefanie" userId="4a8c6c9c-e558-4387-bb26-bde8015993b6" providerId="ADAL" clId="{72B67170-BACD-4FFD-AB9D-988E8B46011F}" dt="2022-10-13T22:46:08.387" v="36" actId="164"/>
          <ac:grpSpMkLst>
            <pc:docMk/>
            <pc:sldMk cId="3936456315" sldId="257"/>
            <ac:grpSpMk id="22" creationId="{C4D03090-C9F4-48F1-B13B-71175757D5F2}"/>
          </ac:grpSpMkLst>
        </pc:grpChg>
        <pc:picChg chg="add del mod topLvl modCrop">
          <ac:chgData name="Lane, Stefanie" userId="4a8c6c9c-e558-4387-bb26-bde8015993b6" providerId="ADAL" clId="{72B67170-BACD-4FFD-AB9D-988E8B46011F}" dt="2022-10-13T22:42:09.989" v="21" actId="478"/>
          <ac:picMkLst>
            <pc:docMk/>
            <pc:sldMk cId="3936456315" sldId="257"/>
            <ac:picMk id="7" creationId="{1C5D49FF-FC30-4758-93C8-2C8367DA21C4}"/>
          </ac:picMkLst>
        </pc:picChg>
        <pc:picChg chg="add del mod topLvl modCrop">
          <ac:chgData name="Lane, Stefanie" userId="4a8c6c9c-e558-4387-bb26-bde8015993b6" providerId="ADAL" clId="{72B67170-BACD-4FFD-AB9D-988E8B46011F}" dt="2022-10-13T22:42:38.969" v="29" actId="478"/>
          <ac:picMkLst>
            <pc:docMk/>
            <pc:sldMk cId="3936456315" sldId="257"/>
            <ac:picMk id="8" creationId="{E240B32D-FF59-4B0F-B0E6-2E9446B5095E}"/>
          </ac:picMkLst>
        </pc:picChg>
        <pc:picChg chg="add mod">
          <ac:chgData name="Lane, Stefanie" userId="4a8c6c9c-e558-4387-bb26-bde8015993b6" providerId="ADAL" clId="{72B67170-BACD-4FFD-AB9D-988E8B46011F}" dt="2022-10-13T22:38:45.657" v="10" actId="164"/>
          <ac:picMkLst>
            <pc:docMk/>
            <pc:sldMk cId="3936456315" sldId="257"/>
            <ac:picMk id="9" creationId="{B719A5FA-3CC8-4B99-A9FF-ADE13C4D96EF}"/>
          </ac:picMkLst>
        </pc:picChg>
        <pc:picChg chg="add mod">
          <ac:chgData name="Lane, Stefanie" userId="4a8c6c9c-e558-4387-bb26-bde8015993b6" providerId="ADAL" clId="{72B67170-BACD-4FFD-AB9D-988E8B46011F}" dt="2022-10-13T22:38:51.227" v="13" actId="1037"/>
          <ac:picMkLst>
            <pc:docMk/>
            <pc:sldMk cId="3936456315" sldId="257"/>
            <ac:picMk id="10" creationId="{1FBB2F80-B95B-4ED8-8321-00F890F4DC04}"/>
          </ac:picMkLst>
        </pc:picChg>
        <pc:picChg chg="add mod modCrop">
          <ac:chgData name="Lane, Stefanie" userId="4a8c6c9c-e558-4387-bb26-bde8015993b6" providerId="ADAL" clId="{72B67170-BACD-4FFD-AB9D-988E8B46011F}" dt="2022-10-13T22:42:45.809" v="31" actId="164"/>
          <ac:picMkLst>
            <pc:docMk/>
            <pc:sldMk cId="3936456315" sldId="257"/>
            <ac:picMk id="16" creationId="{1F011A55-6D79-4BCD-BECA-7EDD3F66FA09}"/>
          </ac:picMkLst>
        </pc:picChg>
        <pc:picChg chg="add mod modCrop">
          <ac:chgData name="Lane, Stefanie" userId="4a8c6c9c-e558-4387-bb26-bde8015993b6" providerId="ADAL" clId="{72B67170-BACD-4FFD-AB9D-988E8B46011F}" dt="2022-10-13T22:42:45.809" v="31" actId="164"/>
          <ac:picMkLst>
            <pc:docMk/>
            <pc:sldMk cId="3936456315" sldId="257"/>
            <ac:picMk id="18" creationId="{3298D42F-391D-457D-A311-EDD2943477CC}"/>
          </ac:picMkLst>
        </pc:picChg>
        <pc:picChg chg="add mod modCrop">
          <ac:chgData name="Lane, Stefanie" userId="4a8c6c9c-e558-4387-bb26-bde8015993b6" providerId="ADAL" clId="{72B67170-BACD-4FFD-AB9D-988E8B46011F}" dt="2022-10-13T22:46:08.387" v="36" actId="164"/>
          <ac:picMkLst>
            <pc:docMk/>
            <pc:sldMk cId="3936456315" sldId="257"/>
            <ac:picMk id="21" creationId="{9F1E5CF5-98DA-4D1C-9B65-F228E0B81896}"/>
          </ac:picMkLst>
        </pc:picChg>
      </pc:sldChg>
      <pc:sldChg chg="addSp delSp modSp add">
        <pc:chgData name="Lane, Stefanie" userId="4a8c6c9c-e558-4387-bb26-bde8015993b6" providerId="ADAL" clId="{72B67170-BACD-4FFD-AB9D-988E8B46011F}" dt="2022-10-24T19:45:33.632" v="159" actId="164"/>
        <pc:sldMkLst>
          <pc:docMk/>
          <pc:sldMk cId="558040595" sldId="259"/>
        </pc:sldMkLst>
        <pc:spChg chg="add mod">
          <ac:chgData name="Lane, Stefanie" userId="4a8c6c9c-e558-4387-bb26-bde8015993b6" providerId="ADAL" clId="{72B67170-BACD-4FFD-AB9D-988E8B46011F}" dt="2022-10-24T19:21:55.173" v="117" actId="164"/>
          <ac:spMkLst>
            <pc:docMk/>
            <pc:sldMk cId="558040595" sldId="259"/>
            <ac:spMk id="12" creationId="{96B6197E-3A6D-47EA-8501-79FEEFE89D1E}"/>
          </ac:spMkLst>
        </pc:spChg>
        <pc:spChg chg="add del mod">
          <ac:chgData name="Lane, Stefanie" userId="4a8c6c9c-e558-4387-bb26-bde8015993b6" providerId="ADAL" clId="{72B67170-BACD-4FFD-AB9D-988E8B46011F}" dt="2022-10-24T19:20:42.670" v="96"/>
          <ac:spMkLst>
            <pc:docMk/>
            <pc:sldMk cId="558040595" sldId="259"/>
            <ac:spMk id="13" creationId="{70E62569-7ED1-4380-8ED8-2158963C2251}"/>
          </ac:spMkLst>
        </pc:spChg>
        <pc:spChg chg="add mod">
          <ac:chgData name="Lane, Stefanie" userId="4a8c6c9c-e558-4387-bb26-bde8015993b6" providerId="ADAL" clId="{72B67170-BACD-4FFD-AB9D-988E8B46011F}" dt="2022-10-24T19:21:55.173" v="117" actId="164"/>
          <ac:spMkLst>
            <pc:docMk/>
            <pc:sldMk cId="558040595" sldId="259"/>
            <ac:spMk id="14" creationId="{E4CF634C-FBF8-418E-80FD-0250FD321E15}"/>
          </ac:spMkLst>
        </pc:spChg>
        <pc:spChg chg="add mod">
          <ac:chgData name="Lane, Stefanie" userId="4a8c6c9c-e558-4387-bb26-bde8015993b6" providerId="ADAL" clId="{72B67170-BACD-4FFD-AB9D-988E8B46011F}" dt="2022-10-24T19:21:55.173" v="117" actId="164"/>
          <ac:spMkLst>
            <pc:docMk/>
            <pc:sldMk cId="558040595" sldId="259"/>
            <ac:spMk id="15" creationId="{1171B2CD-3BE9-44C3-9950-E644FCEE1A75}"/>
          </ac:spMkLst>
        </pc:spChg>
        <pc:spChg chg="add mod">
          <ac:chgData name="Lane, Stefanie" userId="4a8c6c9c-e558-4387-bb26-bde8015993b6" providerId="ADAL" clId="{72B67170-BACD-4FFD-AB9D-988E8B46011F}" dt="2022-10-24T19:21:55.173" v="117" actId="164"/>
          <ac:spMkLst>
            <pc:docMk/>
            <pc:sldMk cId="558040595" sldId="259"/>
            <ac:spMk id="16" creationId="{0793BA8C-60B7-4C7E-9201-95746A4C849E}"/>
          </ac:spMkLst>
        </pc:spChg>
        <pc:grpChg chg="add mod topLvl">
          <ac:chgData name="Lane, Stefanie" userId="4a8c6c9c-e558-4387-bb26-bde8015993b6" providerId="ADAL" clId="{72B67170-BACD-4FFD-AB9D-988E8B46011F}" dt="2022-10-24T19:45:17.984" v="154" actId="164"/>
          <ac:grpSpMkLst>
            <pc:docMk/>
            <pc:sldMk cId="558040595" sldId="259"/>
            <ac:grpSpMk id="7" creationId="{0268ADCD-62A7-4B03-BC9D-7390218DAED9}"/>
          </ac:grpSpMkLst>
        </pc:grpChg>
        <pc:grpChg chg="add del mod ord topLvl">
          <ac:chgData name="Lane, Stefanie" userId="4a8c6c9c-e558-4387-bb26-bde8015993b6" providerId="ADAL" clId="{72B67170-BACD-4FFD-AB9D-988E8B46011F}" dt="2022-10-24T19:43:33.184" v="139"/>
          <ac:grpSpMkLst>
            <pc:docMk/>
            <pc:sldMk cId="558040595" sldId="259"/>
            <ac:grpSpMk id="8" creationId="{1A00A117-BDC8-4CD8-8C61-F555153F5EB5}"/>
          </ac:grpSpMkLst>
        </pc:grpChg>
        <pc:grpChg chg="add mod">
          <ac:chgData name="Lane, Stefanie" userId="4a8c6c9c-e558-4387-bb26-bde8015993b6" providerId="ADAL" clId="{72B67170-BACD-4FFD-AB9D-988E8B46011F}" dt="2022-10-24T19:21:55.173" v="117" actId="164"/>
          <ac:grpSpMkLst>
            <pc:docMk/>
            <pc:sldMk cId="558040595" sldId="259"/>
            <ac:grpSpMk id="11" creationId="{64E37F81-9F0A-441E-AFE3-D6ABE4BDCF48}"/>
          </ac:grpSpMkLst>
        </pc:grpChg>
        <pc:grpChg chg="add del mod">
          <ac:chgData name="Lane, Stefanie" userId="4a8c6c9c-e558-4387-bb26-bde8015993b6" providerId="ADAL" clId="{72B67170-BACD-4FFD-AB9D-988E8B46011F}" dt="2022-10-24T19:21:07.783" v="107" actId="478"/>
          <ac:grpSpMkLst>
            <pc:docMk/>
            <pc:sldMk cId="558040595" sldId="259"/>
            <ac:grpSpMk id="17" creationId="{BA56FC30-404C-4F5B-A6BC-CC43FC9D5E06}"/>
          </ac:grpSpMkLst>
        </pc:grpChg>
        <pc:grpChg chg="del mod topLvl">
          <ac:chgData name="Lane, Stefanie" userId="4a8c6c9c-e558-4387-bb26-bde8015993b6" providerId="ADAL" clId="{72B67170-BACD-4FFD-AB9D-988E8B46011F}" dt="2022-10-24T19:21:11.870" v="109" actId="478"/>
          <ac:grpSpMkLst>
            <pc:docMk/>
            <pc:sldMk cId="558040595" sldId="259"/>
            <ac:grpSpMk id="19" creationId="{E4B90645-4DDB-4416-937B-4A4501998ED1}"/>
          </ac:grpSpMkLst>
        </pc:grpChg>
        <pc:grpChg chg="add mod topLvl">
          <ac:chgData name="Lane, Stefanie" userId="4a8c6c9c-e558-4387-bb26-bde8015993b6" providerId="ADAL" clId="{72B67170-BACD-4FFD-AB9D-988E8B46011F}" dt="2022-10-24T19:45:33.632" v="159" actId="164"/>
          <ac:grpSpMkLst>
            <pc:docMk/>
            <pc:sldMk cId="558040595" sldId="259"/>
            <ac:grpSpMk id="23" creationId="{3431F929-9C3D-48F0-8997-8F512528945C}"/>
          </ac:grpSpMkLst>
        </pc:grpChg>
        <pc:grpChg chg="add del mod">
          <ac:chgData name="Lane, Stefanie" userId="4a8c6c9c-e558-4387-bb26-bde8015993b6" providerId="ADAL" clId="{72B67170-BACD-4FFD-AB9D-988E8B46011F}" dt="2022-10-24T19:23:36.945" v="129" actId="165"/>
          <ac:grpSpMkLst>
            <pc:docMk/>
            <pc:sldMk cId="558040595" sldId="259"/>
            <ac:grpSpMk id="24" creationId="{BEE52551-98FD-4273-84E7-D6B84205C0F6}"/>
          </ac:grpSpMkLst>
        </pc:grpChg>
        <pc:grpChg chg="add del mod">
          <ac:chgData name="Lane, Stefanie" userId="4a8c6c9c-e558-4387-bb26-bde8015993b6" providerId="ADAL" clId="{72B67170-BACD-4FFD-AB9D-988E8B46011F}" dt="2022-10-24T19:45:07.809" v="153" actId="165"/>
          <ac:grpSpMkLst>
            <pc:docMk/>
            <pc:sldMk cId="558040595" sldId="259"/>
            <ac:grpSpMk id="25" creationId="{950C5622-F7FB-4E17-863C-4ECE8F745660}"/>
          </ac:grpSpMkLst>
        </pc:grpChg>
        <pc:grpChg chg="add mod">
          <ac:chgData name="Lane, Stefanie" userId="4a8c6c9c-e558-4387-bb26-bde8015993b6" providerId="ADAL" clId="{72B67170-BACD-4FFD-AB9D-988E8B46011F}" dt="2022-10-24T19:45:17.984" v="154" actId="164"/>
          <ac:grpSpMkLst>
            <pc:docMk/>
            <pc:sldMk cId="558040595" sldId="259"/>
            <ac:grpSpMk id="29" creationId="{2AF2B440-F32B-4910-A8B3-AA15B62E2B22}"/>
          </ac:grpSpMkLst>
        </pc:grpChg>
        <pc:grpChg chg="add mod">
          <ac:chgData name="Lane, Stefanie" userId="4a8c6c9c-e558-4387-bb26-bde8015993b6" providerId="ADAL" clId="{72B67170-BACD-4FFD-AB9D-988E8B46011F}" dt="2022-10-24T19:45:33.632" v="159" actId="164"/>
          <ac:grpSpMkLst>
            <pc:docMk/>
            <pc:sldMk cId="558040595" sldId="259"/>
            <ac:grpSpMk id="30" creationId="{2981241B-6B86-4D32-A7B1-2A9509715A94}"/>
          </ac:grpSpMkLst>
        </pc:grpChg>
        <pc:grpChg chg="add mod">
          <ac:chgData name="Lane, Stefanie" userId="4a8c6c9c-e558-4387-bb26-bde8015993b6" providerId="ADAL" clId="{72B67170-BACD-4FFD-AB9D-988E8B46011F}" dt="2022-10-24T19:45:33.632" v="159" actId="164"/>
          <ac:grpSpMkLst>
            <pc:docMk/>
            <pc:sldMk cId="558040595" sldId="259"/>
            <ac:grpSpMk id="31" creationId="{5D3A82EE-A647-4162-9B7C-CE4C9DCA21A8}"/>
          </ac:grpSpMkLst>
        </pc:grpChg>
        <pc:picChg chg="add del mod modCrop">
          <ac:chgData name="Lane, Stefanie" userId="4a8c6c9c-e558-4387-bb26-bde8015993b6" providerId="ADAL" clId="{72B67170-BACD-4FFD-AB9D-988E8B46011F}" dt="2022-10-24T19:43:33.184" v="139"/>
          <ac:picMkLst>
            <pc:docMk/>
            <pc:sldMk cId="558040595" sldId="259"/>
            <ac:picMk id="2" creationId="{EF3C9727-0E95-4AF6-8F9F-486EBFFD59AD}"/>
          </ac:picMkLst>
        </pc:picChg>
        <pc:picChg chg="add mod modCrop">
          <ac:chgData name="Lane, Stefanie" userId="4a8c6c9c-e558-4387-bb26-bde8015993b6" providerId="ADAL" clId="{72B67170-BACD-4FFD-AB9D-988E8B46011F}" dt="2022-10-24T19:43:44.849" v="142" actId="1076"/>
          <ac:picMkLst>
            <pc:docMk/>
            <pc:sldMk cId="558040595" sldId="259"/>
            <ac:picMk id="4" creationId="{4C5CDA08-7A14-48B1-BF5E-783574305C72}"/>
          </ac:picMkLst>
        </pc:picChg>
        <pc:picChg chg="add del mod modCrop">
          <ac:chgData name="Lane, Stefanie" userId="4a8c6c9c-e558-4387-bb26-bde8015993b6" providerId="ADAL" clId="{72B67170-BACD-4FFD-AB9D-988E8B46011F}" dt="2022-10-24T19:43:33.184" v="139"/>
          <ac:picMkLst>
            <pc:docMk/>
            <pc:sldMk cId="558040595" sldId="259"/>
            <ac:picMk id="5" creationId="{E57D10AB-7770-43C9-94BB-6712970FB7DF}"/>
          </ac:picMkLst>
        </pc:picChg>
        <pc:picChg chg="add mod modCrop">
          <ac:chgData name="Lane, Stefanie" userId="4a8c6c9c-e558-4387-bb26-bde8015993b6" providerId="ADAL" clId="{72B67170-BACD-4FFD-AB9D-988E8B46011F}" dt="2022-10-24T19:43:44.849" v="142" actId="1076"/>
          <ac:picMkLst>
            <pc:docMk/>
            <pc:sldMk cId="558040595" sldId="259"/>
            <ac:picMk id="6" creationId="{A75B1437-3477-4A30-8ACA-2A23DA378773}"/>
          </ac:picMkLst>
        </pc:picChg>
        <pc:picChg chg="add mod modCrop">
          <ac:chgData name="Lane, Stefanie" userId="4a8c6c9c-e558-4387-bb26-bde8015993b6" providerId="ADAL" clId="{72B67170-BACD-4FFD-AB9D-988E8B46011F}" dt="2022-10-24T19:20:05.641" v="87" actId="164"/>
          <ac:picMkLst>
            <pc:docMk/>
            <pc:sldMk cId="558040595" sldId="259"/>
            <ac:picMk id="9" creationId="{C60AD402-6F3C-4509-A76F-20C0264432D8}"/>
          </ac:picMkLst>
        </pc:picChg>
        <pc:picChg chg="add mod modCrop">
          <ac:chgData name="Lane, Stefanie" userId="4a8c6c9c-e558-4387-bb26-bde8015993b6" providerId="ADAL" clId="{72B67170-BACD-4FFD-AB9D-988E8B46011F}" dt="2022-10-24T19:20:05.641" v="87" actId="164"/>
          <ac:picMkLst>
            <pc:docMk/>
            <pc:sldMk cId="558040595" sldId="259"/>
            <ac:picMk id="10" creationId="{0995A93E-2A4C-4B44-872A-51A7EA199F10}"/>
          </ac:picMkLst>
        </pc:picChg>
        <pc:picChg chg="del topLvl">
          <ac:chgData name="Lane, Stefanie" userId="4a8c6c9c-e558-4387-bb26-bde8015993b6" providerId="ADAL" clId="{72B67170-BACD-4FFD-AB9D-988E8B46011F}" dt="2022-10-24T19:21:07.783" v="107" actId="478"/>
          <ac:picMkLst>
            <pc:docMk/>
            <pc:sldMk cId="558040595" sldId="259"/>
            <ac:picMk id="18" creationId="{14C93C21-36DE-4524-B3BD-D92F0E5C1BC3}"/>
          </ac:picMkLst>
        </pc:picChg>
        <pc:picChg chg="mod ord topLvl modCrop">
          <ac:chgData name="Lane, Stefanie" userId="4a8c6c9c-e558-4387-bb26-bde8015993b6" providerId="ADAL" clId="{72B67170-BACD-4FFD-AB9D-988E8B46011F}" dt="2022-10-24T19:45:33.632" v="159" actId="164"/>
          <ac:picMkLst>
            <pc:docMk/>
            <pc:sldMk cId="558040595" sldId="259"/>
            <ac:picMk id="20" creationId="{F2FC3271-1B5B-485B-B744-05DC3FB8E68E}"/>
          </ac:picMkLst>
        </pc:picChg>
        <pc:picChg chg="del">
          <ac:chgData name="Lane, Stefanie" userId="4a8c6c9c-e558-4387-bb26-bde8015993b6" providerId="ADAL" clId="{72B67170-BACD-4FFD-AB9D-988E8B46011F}" dt="2022-10-24T19:21:10.005" v="108" actId="478"/>
          <ac:picMkLst>
            <pc:docMk/>
            <pc:sldMk cId="558040595" sldId="259"/>
            <ac:picMk id="21" creationId="{01E07713-875E-4E29-98E6-CD9EA00AA3B5}"/>
          </ac:picMkLst>
        </pc:picChg>
        <pc:picChg chg="del topLvl">
          <ac:chgData name="Lane, Stefanie" userId="4a8c6c9c-e558-4387-bb26-bde8015993b6" providerId="ADAL" clId="{72B67170-BACD-4FFD-AB9D-988E8B46011F}" dt="2022-10-24T19:21:11.870" v="109" actId="478"/>
          <ac:picMkLst>
            <pc:docMk/>
            <pc:sldMk cId="558040595" sldId="259"/>
            <ac:picMk id="22" creationId="{39B96E1B-CBA7-40F4-B624-09469ECA2B62}"/>
          </ac:picMkLst>
        </pc:picChg>
        <pc:picChg chg="add mod modCrop">
          <ac:chgData name="Lane, Stefanie" userId="4a8c6c9c-e558-4387-bb26-bde8015993b6" providerId="ADAL" clId="{72B67170-BACD-4FFD-AB9D-988E8B46011F}" dt="2022-10-24T19:44:48.317" v="150" actId="164"/>
          <ac:picMkLst>
            <pc:docMk/>
            <pc:sldMk cId="558040595" sldId="259"/>
            <ac:picMk id="26" creationId="{23ABE6B7-CD0E-44A0-8DA6-733B9ECFE6A4}"/>
          </ac:picMkLst>
        </pc:picChg>
        <pc:picChg chg="add mod modCrop">
          <ac:chgData name="Lane, Stefanie" userId="4a8c6c9c-e558-4387-bb26-bde8015993b6" providerId="ADAL" clId="{72B67170-BACD-4FFD-AB9D-988E8B46011F}" dt="2022-10-24T19:44:48.317" v="150" actId="164"/>
          <ac:picMkLst>
            <pc:docMk/>
            <pc:sldMk cId="558040595" sldId="259"/>
            <ac:picMk id="27" creationId="{F8BA0924-BB36-42DA-8942-D8146D489A70}"/>
          </ac:picMkLst>
        </pc:picChg>
        <pc:picChg chg="add mod modCrop">
          <ac:chgData name="Lane, Stefanie" userId="4a8c6c9c-e558-4387-bb26-bde8015993b6" providerId="ADAL" clId="{72B67170-BACD-4FFD-AB9D-988E8B46011F}" dt="2022-10-24T19:45:17.984" v="154" actId="164"/>
          <ac:picMkLst>
            <pc:docMk/>
            <pc:sldMk cId="558040595" sldId="259"/>
            <ac:picMk id="28" creationId="{831B8231-C7C4-4367-9A0B-602C0FBCD8DF}"/>
          </ac:picMkLst>
        </pc:picChg>
      </pc:sldChg>
      <pc:sldChg chg="addSp modSp add del">
        <pc:chgData name="Lane, Stefanie" userId="4a8c6c9c-e558-4387-bb26-bde8015993b6" providerId="ADAL" clId="{72B67170-BACD-4FFD-AB9D-988E8B46011F}" dt="2022-10-27T23:43:48.738" v="341" actId="2696"/>
        <pc:sldMkLst>
          <pc:docMk/>
          <pc:sldMk cId="1357108148" sldId="260"/>
        </pc:sldMkLst>
        <pc:spChg chg="add mod">
          <ac:chgData name="Lane, Stefanie" userId="4a8c6c9c-e558-4387-bb26-bde8015993b6" providerId="ADAL" clId="{72B67170-BACD-4FFD-AB9D-988E8B46011F}" dt="2022-10-27T23:40:23.143" v="321" actId="113"/>
          <ac:spMkLst>
            <pc:docMk/>
            <pc:sldMk cId="1357108148" sldId="260"/>
            <ac:spMk id="6" creationId="{F7A090DE-BD2B-47FF-A170-5C99390278B2}"/>
          </ac:spMkLst>
        </pc:spChg>
        <pc:picChg chg="add mod">
          <ac:chgData name="Lane, Stefanie" userId="4a8c6c9c-e558-4387-bb26-bde8015993b6" providerId="ADAL" clId="{72B67170-BACD-4FFD-AB9D-988E8B46011F}" dt="2022-10-27T23:36:35.751" v="205" actId="1076"/>
          <ac:picMkLst>
            <pc:docMk/>
            <pc:sldMk cId="1357108148" sldId="260"/>
            <ac:picMk id="2" creationId="{D45A83D0-F052-4E25-88AA-E6A1221A9FFE}"/>
          </ac:picMkLst>
        </pc:picChg>
        <pc:picChg chg="add mod">
          <ac:chgData name="Lane, Stefanie" userId="4a8c6c9c-e558-4387-bb26-bde8015993b6" providerId="ADAL" clId="{72B67170-BACD-4FFD-AB9D-988E8B46011F}" dt="2022-10-27T23:36:35.751" v="205" actId="1076"/>
          <ac:picMkLst>
            <pc:docMk/>
            <pc:sldMk cId="1357108148" sldId="260"/>
            <ac:picMk id="3" creationId="{BAEF06C2-271F-475A-8C0B-ACFC4B4012BA}"/>
          </ac:picMkLst>
        </pc:picChg>
        <pc:picChg chg="add mod">
          <ac:chgData name="Lane, Stefanie" userId="4a8c6c9c-e558-4387-bb26-bde8015993b6" providerId="ADAL" clId="{72B67170-BACD-4FFD-AB9D-988E8B46011F}" dt="2022-10-27T23:36:38.847" v="206" actId="1076"/>
          <ac:picMkLst>
            <pc:docMk/>
            <pc:sldMk cId="1357108148" sldId="260"/>
            <ac:picMk id="4" creationId="{FFC51D9F-26F7-442B-853C-F22B7381B8D0}"/>
          </ac:picMkLst>
        </pc:picChg>
        <pc:picChg chg="add mod">
          <ac:chgData name="Lane, Stefanie" userId="4a8c6c9c-e558-4387-bb26-bde8015993b6" providerId="ADAL" clId="{72B67170-BACD-4FFD-AB9D-988E8B46011F}" dt="2022-10-27T23:37:36.214" v="286" actId="1076"/>
          <ac:picMkLst>
            <pc:docMk/>
            <pc:sldMk cId="1357108148" sldId="260"/>
            <ac:picMk id="5" creationId="{26470400-C662-460D-B54F-AC0F631CA8B0}"/>
          </ac:picMkLst>
        </pc:picChg>
      </pc:sldChg>
      <pc:sldChg chg="addSp add">
        <pc:chgData name="Lane, Stefanie" userId="4a8c6c9c-e558-4387-bb26-bde8015993b6" providerId="ADAL" clId="{72B67170-BACD-4FFD-AB9D-988E8B46011F}" dt="2022-10-28T18:59:20.121" v="346"/>
        <pc:sldMkLst>
          <pc:docMk/>
          <pc:sldMk cId="2085223139" sldId="260"/>
        </pc:sldMkLst>
        <pc:picChg chg="add">
          <ac:chgData name="Lane, Stefanie" userId="4a8c6c9c-e558-4387-bb26-bde8015993b6" providerId="ADAL" clId="{72B67170-BACD-4FFD-AB9D-988E8B46011F}" dt="2022-10-28T18:59:20.121" v="346"/>
          <ac:picMkLst>
            <pc:docMk/>
            <pc:sldMk cId="2085223139" sldId="260"/>
            <ac:picMk id="2" creationId="{D0706C05-675C-4480-ADB0-E65128A660FD}"/>
          </ac:picMkLst>
        </pc:picChg>
      </pc:sldChg>
      <pc:sldChg chg="addSp modSp add del">
        <pc:chgData name="Lane, Stefanie" userId="4a8c6c9c-e558-4387-bb26-bde8015993b6" providerId="ADAL" clId="{72B67170-BACD-4FFD-AB9D-988E8B46011F}" dt="2022-10-27T23:43:48.738" v="342" actId="2696"/>
        <pc:sldMkLst>
          <pc:docMk/>
          <pc:sldMk cId="3551481397" sldId="261"/>
        </pc:sldMkLst>
        <pc:spChg chg="add mod">
          <ac:chgData name="Lane, Stefanie" userId="4a8c6c9c-e558-4387-bb26-bde8015993b6" providerId="ADAL" clId="{72B67170-BACD-4FFD-AB9D-988E8B46011F}" dt="2022-10-27T23:40:18.498" v="320" actId="113"/>
          <ac:spMkLst>
            <pc:docMk/>
            <pc:sldMk cId="3551481397" sldId="261"/>
            <ac:spMk id="6" creationId="{E226B57D-4BF1-4F22-98BD-FD0307336F3A}"/>
          </ac:spMkLst>
        </pc:spChg>
        <pc:picChg chg="add mod">
          <ac:chgData name="Lane, Stefanie" userId="4a8c6c9c-e558-4387-bb26-bde8015993b6" providerId="ADAL" clId="{72B67170-BACD-4FFD-AB9D-988E8B46011F}" dt="2022-10-27T23:35:42.738" v="194" actId="14100"/>
          <ac:picMkLst>
            <pc:docMk/>
            <pc:sldMk cId="3551481397" sldId="261"/>
            <ac:picMk id="2" creationId="{534C45FE-8466-4C28-B189-A80430D29A45}"/>
          </ac:picMkLst>
        </pc:picChg>
        <pc:picChg chg="add mod">
          <ac:chgData name="Lane, Stefanie" userId="4a8c6c9c-e558-4387-bb26-bde8015993b6" providerId="ADAL" clId="{72B67170-BACD-4FFD-AB9D-988E8B46011F}" dt="2022-10-27T23:35:48.658" v="196" actId="1076"/>
          <ac:picMkLst>
            <pc:docMk/>
            <pc:sldMk cId="3551481397" sldId="261"/>
            <ac:picMk id="3" creationId="{4B27D299-3F0C-4BDA-88AF-E4E16113DF29}"/>
          </ac:picMkLst>
        </pc:picChg>
        <pc:picChg chg="add mod">
          <ac:chgData name="Lane, Stefanie" userId="4a8c6c9c-e558-4387-bb26-bde8015993b6" providerId="ADAL" clId="{72B67170-BACD-4FFD-AB9D-988E8B46011F}" dt="2022-10-27T23:35:55.891" v="197" actId="14100"/>
          <ac:picMkLst>
            <pc:docMk/>
            <pc:sldMk cId="3551481397" sldId="261"/>
            <ac:picMk id="4" creationId="{83AF3617-00C3-4BA7-B36B-8804D10CDCC2}"/>
          </ac:picMkLst>
        </pc:picChg>
        <pc:picChg chg="add mod">
          <ac:chgData name="Lane, Stefanie" userId="4a8c6c9c-e558-4387-bb26-bde8015993b6" providerId="ADAL" clId="{72B67170-BACD-4FFD-AB9D-988E8B46011F}" dt="2022-10-27T23:36:17.533" v="202" actId="1076"/>
          <ac:picMkLst>
            <pc:docMk/>
            <pc:sldMk cId="3551481397" sldId="261"/>
            <ac:picMk id="5" creationId="{BF619DD8-D4DB-4932-94DC-152FE0155334}"/>
          </ac:picMkLst>
        </pc:picChg>
      </pc:sldChg>
      <pc:sldChg chg="addSp add">
        <pc:chgData name="Lane, Stefanie" userId="4a8c6c9c-e558-4387-bb26-bde8015993b6" providerId="ADAL" clId="{72B67170-BACD-4FFD-AB9D-988E8B46011F}" dt="2022-10-28T18:59:49.131" v="348"/>
        <pc:sldMkLst>
          <pc:docMk/>
          <pc:sldMk cId="4093014631" sldId="261"/>
        </pc:sldMkLst>
        <pc:picChg chg="add">
          <ac:chgData name="Lane, Stefanie" userId="4a8c6c9c-e558-4387-bb26-bde8015993b6" providerId="ADAL" clId="{72B67170-BACD-4FFD-AB9D-988E8B46011F}" dt="2022-10-28T18:59:49.131" v="348"/>
          <ac:picMkLst>
            <pc:docMk/>
            <pc:sldMk cId="4093014631" sldId="261"/>
            <ac:picMk id="2" creationId="{1B61E9D5-579B-476C-A956-24D4023B3A45}"/>
          </ac:picMkLst>
        </pc:picChg>
      </pc:sldChg>
      <pc:sldChg chg="addSp modSp add del">
        <pc:chgData name="Lane, Stefanie" userId="4a8c6c9c-e558-4387-bb26-bde8015993b6" providerId="ADAL" clId="{72B67170-BACD-4FFD-AB9D-988E8B46011F}" dt="2022-10-27T23:43:48.753" v="343" actId="2696"/>
        <pc:sldMkLst>
          <pc:docMk/>
          <pc:sldMk cId="1659934246" sldId="262"/>
        </pc:sldMkLst>
        <pc:spChg chg="add mod">
          <ac:chgData name="Lane, Stefanie" userId="4a8c6c9c-e558-4387-bb26-bde8015993b6" providerId="ADAL" clId="{72B67170-BACD-4FFD-AB9D-988E8B46011F}" dt="2022-10-27T23:40:14.020" v="319" actId="113"/>
          <ac:spMkLst>
            <pc:docMk/>
            <pc:sldMk cId="1659934246" sldId="262"/>
            <ac:spMk id="6" creationId="{9439C708-CAB7-4DE2-AE75-07E8F62C7B33}"/>
          </ac:spMkLst>
        </pc:spChg>
        <pc:picChg chg="add mod">
          <ac:chgData name="Lane, Stefanie" userId="4a8c6c9c-e558-4387-bb26-bde8015993b6" providerId="ADAL" clId="{72B67170-BACD-4FFD-AB9D-988E8B46011F}" dt="2022-10-27T23:38:09.810" v="292" actId="1076"/>
          <ac:picMkLst>
            <pc:docMk/>
            <pc:sldMk cId="1659934246" sldId="262"/>
            <ac:picMk id="2" creationId="{00B30A66-ADED-4E5B-9B83-2932D91418BC}"/>
          </ac:picMkLst>
        </pc:picChg>
        <pc:picChg chg="add mod">
          <ac:chgData name="Lane, Stefanie" userId="4a8c6c9c-e558-4387-bb26-bde8015993b6" providerId="ADAL" clId="{72B67170-BACD-4FFD-AB9D-988E8B46011F}" dt="2022-10-27T23:38:34.341" v="294" actId="1076"/>
          <ac:picMkLst>
            <pc:docMk/>
            <pc:sldMk cId="1659934246" sldId="262"/>
            <ac:picMk id="3" creationId="{3D6E26F4-7D92-45F9-A180-9F430BD1E645}"/>
          </ac:picMkLst>
        </pc:picChg>
        <pc:picChg chg="add mod">
          <ac:chgData name="Lane, Stefanie" userId="4a8c6c9c-e558-4387-bb26-bde8015993b6" providerId="ADAL" clId="{72B67170-BACD-4FFD-AB9D-988E8B46011F}" dt="2022-10-27T23:39:07.173" v="296" actId="1076"/>
          <ac:picMkLst>
            <pc:docMk/>
            <pc:sldMk cId="1659934246" sldId="262"/>
            <ac:picMk id="4" creationId="{E2FCFD61-B800-437F-A098-3030E721C94E}"/>
          </ac:picMkLst>
        </pc:picChg>
        <pc:picChg chg="add mod">
          <ac:chgData name="Lane, Stefanie" userId="4a8c6c9c-e558-4387-bb26-bde8015993b6" providerId="ADAL" clId="{72B67170-BACD-4FFD-AB9D-988E8B46011F}" dt="2022-10-27T23:39:42.161" v="299" actId="1076"/>
          <ac:picMkLst>
            <pc:docMk/>
            <pc:sldMk cId="1659934246" sldId="262"/>
            <ac:picMk id="5" creationId="{1AFC3578-3E3D-48A6-8748-D7FFA74E1862}"/>
          </ac:picMkLst>
        </pc:picChg>
      </pc:sldChg>
      <pc:sldChg chg="addSp delSp modSp add">
        <pc:chgData name="Lane, Stefanie" userId="4a8c6c9c-e558-4387-bb26-bde8015993b6" providerId="ADAL" clId="{72B67170-BACD-4FFD-AB9D-988E8B46011F}" dt="2022-10-28T19:07:48.690" v="493" actId="20577"/>
        <pc:sldMkLst>
          <pc:docMk/>
          <pc:sldMk cId="3734715869" sldId="262"/>
        </pc:sldMkLst>
        <pc:spChg chg="add mod">
          <ac:chgData name="Lane, Stefanie" userId="4a8c6c9c-e558-4387-bb26-bde8015993b6" providerId="ADAL" clId="{72B67170-BACD-4FFD-AB9D-988E8B46011F}" dt="2022-10-28T19:03:48.035" v="376" actId="1037"/>
          <ac:spMkLst>
            <pc:docMk/>
            <pc:sldMk cId="3734715869" sldId="262"/>
            <ac:spMk id="7" creationId="{E9224E7E-3B13-4F43-BF93-2102340D1A15}"/>
          </ac:spMkLst>
        </pc:spChg>
        <pc:spChg chg="add mod">
          <ac:chgData name="Lane, Stefanie" userId="4a8c6c9c-e558-4387-bb26-bde8015993b6" providerId="ADAL" clId="{72B67170-BACD-4FFD-AB9D-988E8B46011F}" dt="2022-10-28T19:04:35.281" v="395" actId="1076"/>
          <ac:spMkLst>
            <pc:docMk/>
            <pc:sldMk cId="3734715869" sldId="262"/>
            <ac:spMk id="8" creationId="{0DB211B7-B0D2-470A-B83A-A3BD10B92C47}"/>
          </ac:spMkLst>
        </pc:spChg>
        <pc:spChg chg="add mod">
          <ac:chgData name="Lane, Stefanie" userId="4a8c6c9c-e558-4387-bb26-bde8015993b6" providerId="ADAL" clId="{72B67170-BACD-4FFD-AB9D-988E8B46011F}" dt="2022-10-28T19:07:37.638" v="466" actId="1076"/>
          <ac:spMkLst>
            <pc:docMk/>
            <pc:sldMk cId="3734715869" sldId="262"/>
            <ac:spMk id="9" creationId="{3402C42A-552D-47C4-8E67-92067EB25D73}"/>
          </ac:spMkLst>
        </pc:spChg>
        <pc:spChg chg="add mod">
          <ac:chgData name="Lane, Stefanie" userId="4a8c6c9c-e558-4387-bb26-bde8015993b6" providerId="ADAL" clId="{72B67170-BACD-4FFD-AB9D-988E8B46011F}" dt="2022-10-28T19:07:48.690" v="493" actId="20577"/>
          <ac:spMkLst>
            <pc:docMk/>
            <pc:sldMk cId="3734715869" sldId="262"/>
            <ac:spMk id="10" creationId="{FF8D39ED-79A0-46F9-B960-BE92D3F8E3AF}"/>
          </ac:spMkLst>
        </pc:spChg>
        <pc:picChg chg="add mod modCrop">
          <ac:chgData name="Lane, Stefanie" userId="4a8c6c9c-e558-4387-bb26-bde8015993b6" providerId="ADAL" clId="{72B67170-BACD-4FFD-AB9D-988E8B46011F}" dt="2022-10-28T19:00:16.733" v="353" actId="732"/>
          <ac:picMkLst>
            <pc:docMk/>
            <pc:sldMk cId="3734715869" sldId="262"/>
            <ac:picMk id="2" creationId="{D718CF62-16C6-4106-BCE0-1B4AC312456B}"/>
          </ac:picMkLst>
        </pc:picChg>
        <pc:picChg chg="add mod ord modCrop">
          <ac:chgData name="Lane, Stefanie" userId="4a8c6c9c-e558-4387-bb26-bde8015993b6" providerId="ADAL" clId="{72B67170-BACD-4FFD-AB9D-988E8B46011F}" dt="2022-10-28T19:03:00.615" v="372" actId="166"/>
          <ac:picMkLst>
            <pc:docMk/>
            <pc:sldMk cId="3734715869" sldId="262"/>
            <ac:picMk id="3" creationId="{28402A89-D656-4AA3-8D5A-FA8E1FDC76F8}"/>
          </ac:picMkLst>
        </pc:picChg>
        <pc:picChg chg="add del mod modCrop">
          <ac:chgData name="Lane, Stefanie" userId="4a8c6c9c-e558-4387-bb26-bde8015993b6" providerId="ADAL" clId="{72B67170-BACD-4FFD-AB9D-988E8B46011F}" dt="2022-10-28T19:01:58.597" v="365" actId="478"/>
          <ac:picMkLst>
            <pc:docMk/>
            <pc:sldMk cId="3734715869" sldId="262"/>
            <ac:picMk id="4" creationId="{848C4526-A26E-4176-A153-821E091C31BC}"/>
          </ac:picMkLst>
        </pc:picChg>
        <pc:picChg chg="add del mod modCrop">
          <ac:chgData name="Lane, Stefanie" userId="4a8c6c9c-e558-4387-bb26-bde8015993b6" providerId="ADAL" clId="{72B67170-BACD-4FFD-AB9D-988E8B46011F}" dt="2022-10-28T19:02:51.149" v="371" actId="478"/>
          <ac:picMkLst>
            <pc:docMk/>
            <pc:sldMk cId="3734715869" sldId="262"/>
            <ac:picMk id="5" creationId="{4EED86CA-DE9F-4F42-B64D-5D4C3389700B}"/>
          </ac:picMkLst>
        </pc:picChg>
        <pc:picChg chg="add mod">
          <ac:chgData name="Lane, Stefanie" userId="4a8c6c9c-e558-4387-bb26-bde8015993b6" providerId="ADAL" clId="{72B67170-BACD-4FFD-AB9D-988E8B46011F}" dt="2022-10-28T19:02:43.860" v="369" actId="1076"/>
          <ac:picMkLst>
            <pc:docMk/>
            <pc:sldMk cId="3734715869" sldId="262"/>
            <ac:picMk id="6" creationId="{F1F151DA-3B60-4168-82E8-7DE783D7BCF4}"/>
          </ac:picMkLst>
        </pc:picChg>
      </pc:sldChg>
      <pc:sldChg chg="addSp modSp add">
        <pc:chgData name="Lane, Stefanie" userId="4a8c6c9c-e558-4387-bb26-bde8015993b6" providerId="ADAL" clId="{72B67170-BACD-4FFD-AB9D-988E8B46011F}" dt="2022-10-28T19:08:56.785" v="524" actId="732"/>
        <pc:sldMkLst>
          <pc:docMk/>
          <pc:sldMk cId="418010536" sldId="263"/>
        </pc:sldMkLst>
        <pc:spChg chg="add mod">
          <ac:chgData name="Lane, Stefanie" userId="4a8c6c9c-e558-4387-bb26-bde8015993b6" providerId="ADAL" clId="{72B67170-BACD-4FFD-AB9D-988E8B46011F}" dt="2022-10-28T19:08:46.897" v="521" actId="1076"/>
          <ac:spMkLst>
            <pc:docMk/>
            <pc:sldMk cId="418010536" sldId="263"/>
            <ac:spMk id="4" creationId="{49926F10-3440-4760-B219-2B0B24E61716}"/>
          </ac:spMkLst>
        </pc:spChg>
        <pc:spChg chg="add mod">
          <ac:chgData name="Lane, Stefanie" userId="4a8c6c9c-e558-4387-bb26-bde8015993b6" providerId="ADAL" clId="{72B67170-BACD-4FFD-AB9D-988E8B46011F}" dt="2022-10-28T19:08:46.897" v="521" actId="1076"/>
          <ac:spMkLst>
            <pc:docMk/>
            <pc:sldMk cId="418010536" sldId="263"/>
            <ac:spMk id="5" creationId="{FEAA44DE-D920-457C-ADC6-70EE049877B8}"/>
          </ac:spMkLst>
        </pc:spChg>
        <pc:spChg chg="add mod">
          <ac:chgData name="Lane, Stefanie" userId="4a8c6c9c-e558-4387-bb26-bde8015993b6" providerId="ADAL" clId="{72B67170-BACD-4FFD-AB9D-988E8B46011F}" dt="2022-10-28T19:08:46.897" v="521" actId="1076"/>
          <ac:spMkLst>
            <pc:docMk/>
            <pc:sldMk cId="418010536" sldId="263"/>
            <ac:spMk id="6" creationId="{5DB4CA0F-293F-497C-A960-95F68DC01282}"/>
          </ac:spMkLst>
        </pc:spChg>
        <pc:picChg chg="add mod ord modCrop">
          <ac:chgData name="Lane, Stefanie" userId="4a8c6c9c-e558-4387-bb26-bde8015993b6" providerId="ADAL" clId="{72B67170-BACD-4FFD-AB9D-988E8B46011F}" dt="2022-10-28T19:08:46.897" v="521" actId="1076"/>
          <ac:picMkLst>
            <pc:docMk/>
            <pc:sldMk cId="418010536" sldId="263"/>
            <ac:picMk id="2" creationId="{4037C9BB-6A18-4FE8-AA19-90D1BCEFB568}"/>
          </ac:picMkLst>
        </pc:picChg>
        <pc:picChg chg="add mod modCrop">
          <ac:chgData name="Lane, Stefanie" userId="4a8c6c9c-e558-4387-bb26-bde8015993b6" providerId="ADAL" clId="{72B67170-BACD-4FFD-AB9D-988E8B46011F}" dt="2022-10-28T19:08:46.897" v="521" actId="1076"/>
          <ac:picMkLst>
            <pc:docMk/>
            <pc:sldMk cId="418010536" sldId="263"/>
            <ac:picMk id="3" creationId="{05210467-C17C-4B76-8F02-34AB0AD56507}"/>
          </ac:picMkLst>
        </pc:picChg>
        <pc:picChg chg="add mod modCrop">
          <ac:chgData name="Lane, Stefanie" userId="4a8c6c9c-e558-4387-bb26-bde8015993b6" providerId="ADAL" clId="{72B67170-BACD-4FFD-AB9D-988E8B46011F}" dt="2022-10-28T19:08:56.785" v="524" actId="732"/>
          <ac:picMkLst>
            <pc:docMk/>
            <pc:sldMk cId="418010536" sldId="263"/>
            <ac:picMk id="7" creationId="{D12F2BCF-A99D-476E-9158-529FE430E460}"/>
          </ac:picMkLst>
        </pc:picChg>
      </pc:sldChg>
      <pc:sldChg chg="addSp modSp add del">
        <pc:chgData name="Lane, Stefanie" userId="4a8c6c9c-e558-4387-bb26-bde8015993b6" providerId="ADAL" clId="{72B67170-BACD-4FFD-AB9D-988E8B46011F}" dt="2022-10-27T23:43:48.753" v="344" actId="2696"/>
        <pc:sldMkLst>
          <pc:docMk/>
          <pc:sldMk cId="1318038477" sldId="263"/>
        </pc:sldMkLst>
        <pc:spChg chg="add">
          <ac:chgData name="Lane, Stefanie" userId="4a8c6c9c-e558-4387-bb26-bde8015993b6" providerId="ADAL" clId="{72B67170-BACD-4FFD-AB9D-988E8B46011F}" dt="2022-10-27T23:41:48.812" v="340"/>
          <ac:spMkLst>
            <pc:docMk/>
            <pc:sldMk cId="1318038477" sldId="263"/>
            <ac:spMk id="6" creationId="{769B52BC-74AF-41D1-8A2D-D95FD579FF6C}"/>
          </ac:spMkLst>
        </pc:spChg>
        <pc:picChg chg="add mod">
          <ac:chgData name="Lane, Stefanie" userId="4a8c6c9c-e558-4387-bb26-bde8015993b6" providerId="ADAL" clId="{72B67170-BACD-4FFD-AB9D-988E8B46011F}" dt="2022-10-27T23:41:40.560" v="338" actId="1076"/>
          <ac:picMkLst>
            <pc:docMk/>
            <pc:sldMk cId="1318038477" sldId="263"/>
            <ac:picMk id="2" creationId="{9B94C505-9BEF-4B3C-B81A-E01DA877965B}"/>
          </ac:picMkLst>
        </pc:picChg>
        <pc:picChg chg="add mod">
          <ac:chgData name="Lane, Stefanie" userId="4a8c6c9c-e558-4387-bb26-bde8015993b6" providerId="ADAL" clId="{72B67170-BACD-4FFD-AB9D-988E8B46011F}" dt="2022-10-27T23:41:42.144" v="339" actId="1076"/>
          <ac:picMkLst>
            <pc:docMk/>
            <pc:sldMk cId="1318038477" sldId="263"/>
            <ac:picMk id="3" creationId="{22D58482-0160-4623-BF39-475E1F6130BF}"/>
          </ac:picMkLst>
        </pc:picChg>
        <pc:picChg chg="add mod">
          <ac:chgData name="Lane, Stefanie" userId="4a8c6c9c-e558-4387-bb26-bde8015993b6" providerId="ADAL" clId="{72B67170-BACD-4FFD-AB9D-988E8B46011F}" dt="2022-10-27T23:41:37.223" v="336" actId="14100"/>
          <ac:picMkLst>
            <pc:docMk/>
            <pc:sldMk cId="1318038477" sldId="263"/>
            <ac:picMk id="4" creationId="{677C7FF3-ABF4-42B9-A04D-9F5D2D6848FD}"/>
          </ac:picMkLst>
        </pc:picChg>
        <pc:picChg chg="add mod">
          <ac:chgData name="Lane, Stefanie" userId="4a8c6c9c-e558-4387-bb26-bde8015993b6" providerId="ADAL" clId="{72B67170-BACD-4FFD-AB9D-988E8B46011F}" dt="2022-10-27T23:41:39.279" v="337" actId="1076"/>
          <ac:picMkLst>
            <pc:docMk/>
            <pc:sldMk cId="1318038477" sldId="263"/>
            <ac:picMk id="5" creationId="{5108D6F3-B7AA-4218-AE1A-682FF0894A28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987EB4-4AC4-4E2F-9037-BBB9721B48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BA99B7E-EBC3-49D0-A4BC-082BD9EA55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346ADC-88AB-41D7-8D00-F2B16F5C5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B3DC7-6015-40B2-A6C5-647786AD6ED9}" type="datetimeFigureOut">
              <a:rPr lang="en-US" smtClean="0"/>
              <a:t>10/28/2022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056C9F-74E0-468F-851F-FB75361E73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80DF99-4B9C-48E1-AE0F-320F734105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56300-F115-4518-A46C-017F331D03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686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79904-DD8B-456B-BCA8-7B747F9E6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2F64C4-755E-4414-AF92-BAC53F189A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35EB17-7322-4D55-980F-2CA67A6909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B3DC7-6015-40B2-A6C5-647786AD6ED9}" type="datetimeFigureOut">
              <a:rPr lang="en-US" smtClean="0"/>
              <a:t>10/28/2022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CCDA1D-45B4-4CF0-9AB7-CD8E8D5725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6EDF37-45F1-418A-9AAB-12AA138D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56300-F115-4518-A46C-017F331D03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3031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E0954F7-8944-49D2-8FB6-F77F11E4D99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ABD0AD-B752-411F-9743-449CCE327C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5EDFB8-603D-4986-A6F4-D929868AEA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B3DC7-6015-40B2-A6C5-647786AD6ED9}" type="datetimeFigureOut">
              <a:rPr lang="en-US" smtClean="0"/>
              <a:t>10/28/2022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D40C32-1F14-4524-BDF7-C3041451C5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36E9FF-4539-4BD4-819F-36339E0DC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56300-F115-4518-A46C-017F331D03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97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6EAE3D-3825-41E6-A6E7-3A792F705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15E2B1-AF66-4541-8B7E-5ECE21B223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985829-431E-455C-AF69-EE91F6368E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B3DC7-6015-40B2-A6C5-647786AD6ED9}" type="datetimeFigureOut">
              <a:rPr lang="en-US" smtClean="0"/>
              <a:t>10/28/2022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6407F4-25A7-41AA-9CD6-AFD59CE11E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B10EC0-2189-4302-94DC-EA03E4B76E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56300-F115-4518-A46C-017F331D03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929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22CA66-B7B3-4C1D-8181-6F22BD174E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E9CECE-2536-4C74-AF93-8F33D1A194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219996-F1E1-4314-AAFF-0DD00FA34D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B3DC7-6015-40B2-A6C5-647786AD6ED9}" type="datetimeFigureOut">
              <a:rPr lang="en-US" smtClean="0"/>
              <a:t>10/28/2022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F39418-EDD5-469C-B64A-E2C8BB8746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CE811D-84C2-4A76-B464-13E111FDCF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56300-F115-4518-A46C-017F331D03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5459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5C1A9-9C73-40A2-9C4F-6B768954B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5490D7-2EDE-4526-B231-D6C5C370AA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31619A-7210-4980-97D7-B31E34E1D1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6BE414-FEA9-4061-A35F-2DFC5E604A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B3DC7-6015-40B2-A6C5-647786AD6ED9}" type="datetimeFigureOut">
              <a:rPr lang="en-US" smtClean="0"/>
              <a:t>10/28/2022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440FC8-F8AB-4632-A1B8-4F491E0831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226D2B-B4D5-4CE9-838B-6E87745770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56300-F115-4518-A46C-017F331D03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30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11251-65AE-4081-A72E-29721E7B69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F5C084-F6B6-406C-A9A6-A5E6619E79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17C959-24F1-4C22-AEA0-3EEBF3A043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A00DCF0-6DD7-4335-8200-0E909777E12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6D38D6F-F632-445B-A26A-B1FA4BC90BC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D7A1F47-8F88-47B6-B3F7-C41630B1CA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B3DC7-6015-40B2-A6C5-647786AD6ED9}" type="datetimeFigureOut">
              <a:rPr lang="en-US" smtClean="0"/>
              <a:t>10/28/2022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EF536EA-8F76-493C-971A-AB62268EEF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3575264-6FDD-456F-9C38-8D373599B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56300-F115-4518-A46C-017F331D03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224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F38268-9E18-4CA2-ABBB-15DF7F670F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96F2A3-5874-4A8A-BA63-8E108B6D2F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B3DC7-6015-40B2-A6C5-647786AD6ED9}" type="datetimeFigureOut">
              <a:rPr lang="en-US" smtClean="0"/>
              <a:t>10/28/2022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D95E40-279A-47FE-B3C7-4EF1081A9B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6E8835-12F5-40AB-8AD2-2CE8C0E86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56300-F115-4518-A46C-017F331D03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1196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1372585-5328-4DD9-A2A3-E28E571C9A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B3DC7-6015-40B2-A6C5-647786AD6ED9}" type="datetimeFigureOut">
              <a:rPr lang="en-US" smtClean="0"/>
              <a:t>10/28/2022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AA507E4-EA74-4962-BE09-7136032AAF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8630C3-0F00-437C-94F5-8A9DBDAE22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56300-F115-4518-A46C-017F331D03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8738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9F2BB-A1B2-4766-9CA6-58F90A850C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76A92F-3E01-4C35-80B0-207C5AC4FD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5A2857-8283-4633-85CF-A74310F7F0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049135-1DAD-4C13-B7B8-3C7BA95B48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B3DC7-6015-40B2-A6C5-647786AD6ED9}" type="datetimeFigureOut">
              <a:rPr lang="en-US" smtClean="0"/>
              <a:t>10/28/2022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497F29-4346-4DFD-AE3B-A8001C4AF6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9B6D61-56B5-4385-ABCF-BFEB74778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56300-F115-4518-A46C-017F331D03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5255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25A236-B653-49B0-A28E-067B321E4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53FA98B-A5F0-40FC-A0FF-4BFF2E654F2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B3FA32-6937-4FA3-9E06-EF5D4AF02A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D574C4-992B-470F-86D4-9F087F6001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B3DC7-6015-40B2-A6C5-647786AD6ED9}" type="datetimeFigureOut">
              <a:rPr lang="en-US" smtClean="0"/>
              <a:t>10/28/2022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8FD9EF-FFF0-4615-8765-6D52490F4B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DDA387-13E2-4373-A709-BEFA77FF36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56300-F115-4518-A46C-017F331D03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6820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571B2C7-A04E-430B-B584-BFA04884F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F9DE2D-3DEC-46AB-A9D4-C24AFA4F01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F2A8DC-2A9B-4895-89D2-CE78184E755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5B3DC7-6015-40B2-A6C5-647786AD6ED9}" type="datetimeFigureOut">
              <a:rPr lang="en-US" smtClean="0"/>
              <a:t>10/28/2022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E86D7C-C541-4E3A-9842-1F2DC434B6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5B79B2-9798-46DC-B1DB-A2A46EF823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E56300-F115-4518-A46C-017F331D03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3324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232D1873-7A0D-4B6D-B887-510BCDD6F026}"/>
              </a:ext>
            </a:extLst>
          </p:cNvPr>
          <p:cNvGrpSpPr/>
          <p:nvPr/>
        </p:nvGrpSpPr>
        <p:grpSpPr>
          <a:xfrm>
            <a:off x="952500" y="0"/>
            <a:ext cx="10832261" cy="6673362"/>
            <a:chOff x="952500" y="0"/>
            <a:chExt cx="10832261" cy="6673362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CA2466-E6A2-49D6-BB21-32C9567987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692"/>
            <a:stretch/>
          </p:blipFill>
          <p:spPr>
            <a:xfrm>
              <a:off x="952500" y="0"/>
              <a:ext cx="10287000" cy="6673362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BE88CA2-D04B-4AD5-AE01-85092FFA45DF}"/>
                </a:ext>
              </a:extLst>
            </p:cNvPr>
            <p:cNvSpPr/>
            <p:nvPr/>
          </p:nvSpPr>
          <p:spPr>
            <a:xfrm>
              <a:off x="9680331" y="413238"/>
              <a:ext cx="1559169" cy="227720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DED292E-669F-458C-9DC4-5583E4582B35}"/>
                </a:ext>
              </a:extLst>
            </p:cNvPr>
            <p:cNvSpPr/>
            <p:nvPr/>
          </p:nvSpPr>
          <p:spPr>
            <a:xfrm>
              <a:off x="9513277" y="3745523"/>
              <a:ext cx="1726223" cy="221566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2ECE9DA5-1795-48AC-B8D0-EEE24859E2F3}"/>
                </a:ext>
              </a:extLst>
            </p:cNvPr>
            <p:cNvGrpSpPr/>
            <p:nvPr/>
          </p:nvGrpSpPr>
          <p:grpSpPr>
            <a:xfrm>
              <a:off x="10025691" y="1947276"/>
              <a:ext cx="1759070" cy="2682094"/>
              <a:chOff x="4647121" y="785004"/>
              <a:chExt cx="1759070" cy="2682094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761F3F26-DCFD-4811-9155-27456368489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4714" t="5891" r="-1" b="81404"/>
              <a:stretch/>
            </p:blipFill>
            <p:spPr>
              <a:xfrm>
                <a:off x="4647121" y="1966823"/>
                <a:ext cx="1572524" cy="871267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6ED1371B-6B55-48D4-9799-DC3FA707FB9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2900" t="76615" b="14213"/>
              <a:stretch/>
            </p:blipFill>
            <p:spPr>
              <a:xfrm>
                <a:off x="4647121" y="2838090"/>
                <a:ext cx="1759070" cy="629008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DDA99E35-C616-40CC-A18E-3B956D2F74C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2900" t="51384" b="32515"/>
              <a:stretch/>
            </p:blipFill>
            <p:spPr>
              <a:xfrm>
                <a:off x="4647121" y="785004"/>
                <a:ext cx="1759070" cy="110418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7724078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C4D03090-C9F4-48F1-B13B-71175757D5F2}"/>
              </a:ext>
            </a:extLst>
          </p:cNvPr>
          <p:cNvGrpSpPr/>
          <p:nvPr/>
        </p:nvGrpSpPr>
        <p:grpSpPr>
          <a:xfrm>
            <a:off x="254976" y="0"/>
            <a:ext cx="10761786" cy="6858000"/>
            <a:chOff x="254976" y="0"/>
            <a:chExt cx="10761786" cy="6858000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88EF54A7-D39B-4FA9-A03B-62F0E53C73D2}"/>
                </a:ext>
              </a:extLst>
            </p:cNvPr>
            <p:cNvGrpSpPr/>
            <p:nvPr/>
          </p:nvGrpSpPr>
          <p:grpSpPr>
            <a:xfrm>
              <a:off x="254977" y="0"/>
              <a:ext cx="10761785" cy="6858000"/>
              <a:chOff x="254977" y="0"/>
              <a:chExt cx="10761785" cy="6858000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E450F716-84BB-4D30-AE7C-F08995AF32BC}"/>
                  </a:ext>
                </a:extLst>
              </p:cNvPr>
              <p:cNvGrpSpPr/>
              <p:nvPr/>
            </p:nvGrpSpPr>
            <p:grpSpPr>
              <a:xfrm>
                <a:off x="8707316" y="3050930"/>
                <a:ext cx="1759070" cy="1500275"/>
                <a:chOff x="10008107" y="3129095"/>
                <a:chExt cx="1759070" cy="1500275"/>
              </a:xfrm>
            </p:grpSpPr>
            <p:pic>
              <p:nvPicPr>
                <p:cNvPr id="9" name="Picture 8">
                  <a:extLst>
                    <a:ext uri="{FF2B5EF4-FFF2-40B4-BE49-F238E27FC236}">
                      <a16:creationId xmlns:a16="http://schemas.microsoft.com/office/drawing/2014/main" id="{B719A5FA-3CC8-4B99-A9FF-ADE13C4D96E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84714" t="5891" r="-1" b="81404"/>
                <a:stretch/>
              </p:blipFill>
              <p:spPr>
                <a:xfrm>
                  <a:off x="10025691" y="3129095"/>
                  <a:ext cx="1572524" cy="871267"/>
                </a:xfrm>
                <a:prstGeom prst="rect">
                  <a:avLst/>
                </a:prstGeom>
              </p:spPr>
            </p:pic>
            <p:pic>
              <p:nvPicPr>
                <p:cNvPr id="10" name="Picture 9">
                  <a:extLst>
                    <a:ext uri="{FF2B5EF4-FFF2-40B4-BE49-F238E27FC236}">
                      <a16:creationId xmlns:a16="http://schemas.microsoft.com/office/drawing/2014/main" id="{1FBB2F80-B95B-4ED8-8321-00F890F4DC0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82900" t="76615" b="14213"/>
                <a:stretch/>
              </p:blipFill>
              <p:spPr>
                <a:xfrm>
                  <a:off x="10008107" y="4000362"/>
                  <a:ext cx="1759070" cy="629008"/>
                </a:xfrm>
                <a:prstGeom prst="rect">
                  <a:avLst/>
                </a:prstGeom>
              </p:spPr>
            </p:pic>
          </p:grpSp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1F011A55-6D79-4BCD-BECA-7EDD3F66FA0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023"/>
              <a:stretch/>
            </p:blipFill>
            <p:spPr>
              <a:xfrm>
                <a:off x="254977" y="0"/>
                <a:ext cx="8021515" cy="6858000"/>
              </a:xfrm>
              <a:prstGeom prst="rect">
                <a:avLst/>
              </a:prstGeom>
            </p:spPr>
          </p:pic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3298D42F-391D-457D-A311-EDD2943477C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4487" r="77550" b="62436"/>
              <a:stretch/>
            </p:blipFill>
            <p:spPr>
              <a:xfrm>
                <a:off x="8707316" y="2038988"/>
                <a:ext cx="2309446" cy="896815"/>
              </a:xfrm>
              <a:prstGeom prst="rect">
                <a:avLst/>
              </a:prstGeom>
            </p:spPr>
          </p:pic>
        </p:grp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F1E5CF5-98DA-4D1C-9B65-F228E0B818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024" b="50000"/>
            <a:stretch/>
          </p:blipFill>
          <p:spPr>
            <a:xfrm>
              <a:off x="254976" y="0"/>
              <a:ext cx="8021516" cy="3429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364563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5D3A82EE-A647-4162-9B7C-CE4C9DCA21A8}"/>
              </a:ext>
            </a:extLst>
          </p:cNvPr>
          <p:cNvGrpSpPr/>
          <p:nvPr/>
        </p:nvGrpSpPr>
        <p:grpSpPr>
          <a:xfrm>
            <a:off x="206011" y="0"/>
            <a:ext cx="8308261" cy="7032480"/>
            <a:chOff x="206011" y="0"/>
            <a:chExt cx="8308261" cy="7032480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3431F929-9C3D-48F0-8997-8F512528945C}"/>
                </a:ext>
              </a:extLst>
            </p:cNvPr>
            <p:cNvGrpSpPr/>
            <p:nvPr/>
          </p:nvGrpSpPr>
          <p:grpSpPr>
            <a:xfrm>
              <a:off x="206011" y="0"/>
              <a:ext cx="8308261" cy="6032363"/>
              <a:chOff x="3038323" y="82060"/>
              <a:chExt cx="8467434" cy="6147933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64E37F81-9F0A-441E-AFE3-D6ABE4BDCF48}"/>
                  </a:ext>
                </a:extLst>
              </p:cNvPr>
              <p:cNvGrpSpPr/>
              <p:nvPr/>
            </p:nvGrpSpPr>
            <p:grpSpPr>
              <a:xfrm>
                <a:off x="3038323" y="82061"/>
                <a:ext cx="8467434" cy="6096000"/>
                <a:chOff x="2036000" y="381000"/>
                <a:chExt cx="8467434" cy="6096000"/>
              </a:xfrm>
            </p:grpSpPr>
            <p:pic>
              <p:nvPicPr>
                <p:cNvPr id="9" name="Picture 8">
                  <a:extLst>
                    <a:ext uri="{FF2B5EF4-FFF2-40B4-BE49-F238E27FC236}">
                      <a16:creationId xmlns:a16="http://schemas.microsoft.com/office/drawing/2014/main" id="{C60AD402-6F3C-4509-A76F-20C0264432D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16700" r="49767"/>
                <a:stretch/>
              </p:blipFill>
              <p:spPr>
                <a:xfrm>
                  <a:off x="2036000" y="381000"/>
                  <a:ext cx="4088423" cy="6096000"/>
                </a:xfrm>
                <a:prstGeom prst="rect">
                  <a:avLst/>
                </a:prstGeom>
              </p:spPr>
            </p:pic>
            <p:pic>
              <p:nvPicPr>
                <p:cNvPr id="10" name="Picture 9">
                  <a:extLst>
                    <a:ext uri="{FF2B5EF4-FFF2-40B4-BE49-F238E27FC236}">
                      <a16:creationId xmlns:a16="http://schemas.microsoft.com/office/drawing/2014/main" id="{0995A93E-2A4C-4B44-872A-51A7EA199F1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66466"/>
                <a:stretch/>
              </p:blipFill>
              <p:spPr>
                <a:xfrm>
                  <a:off x="6415011" y="381000"/>
                  <a:ext cx="4088423" cy="6096000"/>
                </a:xfrm>
                <a:prstGeom prst="rect">
                  <a:avLst/>
                </a:prstGeom>
              </p:spPr>
            </p:pic>
          </p:grp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96B6197E-3A6D-47EA-8501-79FEEFE89D1E}"/>
                  </a:ext>
                </a:extLst>
              </p:cNvPr>
              <p:cNvSpPr/>
              <p:nvPr/>
            </p:nvSpPr>
            <p:spPr>
              <a:xfrm>
                <a:off x="7913077" y="82060"/>
                <a:ext cx="633046" cy="13774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E4CF634C-FBF8-418E-80FD-0250FD321E15}"/>
                  </a:ext>
                </a:extLst>
              </p:cNvPr>
              <p:cNvSpPr/>
              <p:nvPr/>
            </p:nvSpPr>
            <p:spPr>
              <a:xfrm>
                <a:off x="7913076" y="3144441"/>
                <a:ext cx="835269" cy="13774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1171B2CD-3BE9-44C3-9950-E644FCEE1A75}"/>
                  </a:ext>
                </a:extLst>
              </p:cNvPr>
              <p:cNvSpPr/>
              <p:nvPr/>
            </p:nvSpPr>
            <p:spPr>
              <a:xfrm>
                <a:off x="5946529" y="2909979"/>
                <a:ext cx="1180217" cy="23446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0793BA8C-60B7-4C7E-9201-95746A4C849E}"/>
                  </a:ext>
                </a:extLst>
              </p:cNvPr>
              <p:cNvSpPr/>
              <p:nvPr/>
            </p:nvSpPr>
            <p:spPr>
              <a:xfrm>
                <a:off x="5946528" y="5995531"/>
                <a:ext cx="1180217" cy="23446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F2FC3271-1B5B-485B-B744-05DC3FB8E6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519" t="20952" r="32854" b="64711"/>
            <a:stretch/>
          </p:blipFill>
          <p:spPr>
            <a:xfrm>
              <a:off x="4963345" y="6111149"/>
              <a:ext cx="2027208" cy="873983"/>
            </a:xfrm>
            <a:prstGeom prst="rect">
              <a:avLst/>
            </a:prstGeom>
          </p:spPr>
        </p:pic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2981241B-6B86-4D32-A7B1-2A9509715A94}"/>
                </a:ext>
              </a:extLst>
            </p:cNvPr>
            <p:cNvGrpSpPr/>
            <p:nvPr/>
          </p:nvGrpSpPr>
          <p:grpSpPr>
            <a:xfrm>
              <a:off x="1269556" y="6176512"/>
              <a:ext cx="3579981" cy="855968"/>
              <a:chOff x="1409146" y="5910473"/>
              <a:chExt cx="3579981" cy="855968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0268ADCD-62A7-4B03-BC9D-7390218DAED9}"/>
                  </a:ext>
                </a:extLst>
              </p:cNvPr>
              <p:cNvGrpSpPr/>
              <p:nvPr/>
            </p:nvGrpSpPr>
            <p:grpSpPr>
              <a:xfrm>
                <a:off x="2961919" y="6084952"/>
                <a:ext cx="2027208" cy="681489"/>
                <a:chOff x="8252603" y="772632"/>
                <a:chExt cx="2027208" cy="681489"/>
              </a:xfrm>
            </p:grpSpPr>
            <p:pic>
              <p:nvPicPr>
                <p:cNvPr id="4" name="Picture 3">
                  <a:extLst>
                    <a:ext uri="{FF2B5EF4-FFF2-40B4-BE49-F238E27FC236}">
                      <a16:creationId xmlns:a16="http://schemas.microsoft.com/office/drawing/2014/main" id="{4C5CDA08-7A14-48B1-BF5E-783574305C7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0519" t="17665" r="32854" b="78223"/>
                <a:stretch/>
              </p:blipFill>
              <p:spPr>
                <a:xfrm>
                  <a:off x="8252603" y="1203457"/>
                  <a:ext cx="2027208" cy="250664"/>
                </a:xfrm>
                <a:prstGeom prst="rect">
                  <a:avLst/>
                </a:prstGeom>
              </p:spPr>
            </p:pic>
            <p:pic>
              <p:nvPicPr>
                <p:cNvPr id="6" name="Picture 5">
                  <a:extLst>
                    <a:ext uri="{FF2B5EF4-FFF2-40B4-BE49-F238E27FC236}">
                      <a16:creationId xmlns:a16="http://schemas.microsoft.com/office/drawing/2014/main" id="{A75B1437-3477-4A30-8ACA-2A23DA37877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0519" t="61722" r="32854" b="32335"/>
                <a:stretch/>
              </p:blipFill>
              <p:spPr>
                <a:xfrm>
                  <a:off x="8252603" y="772632"/>
                  <a:ext cx="2027208" cy="362310"/>
                </a:xfrm>
                <a:prstGeom prst="rect">
                  <a:avLst/>
                </a:prstGeom>
              </p:spPr>
            </p:pic>
          </p:grpSp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2AF2B440-F32B-4910-A8B3-AA15B62E2B22}"/>
                  </a:ext>
                </a:extLst>
              </p:cNvPr>
              <p:cNvGrpSpPr/>
              <p:nvPr/>
            </p:nvGrpSpPr>
            <p:grpSpPr>
              <a:xfrm>
                <a:off x="1409146" y="6110850"/>
                <a:ext cx="1458375" cy="630323"/>
                <a:chOff x="1232071" y="6073407"/>
                <a:chExt cx="1458375" cy="630323"/>
              </a:xfrm>
            </p:grpSpPr>
            <p:pic>
              <p:nvPicPr>
                <p:cNvPr id="26" name="Picture 25">
                  <a:extLst>
                    <a:ext uri="{FF2B5EF4-FFF2-40B4-BE49-F238E27FC236}">
                      <a16:creationId xmlns:a16="http://schemas.microsoft.com/office/drawing/2014/main" id="{23ABE6B7-CD0E-44A0-8DA6-733B9ECFE6A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t="12495" r="92005" b="82335"/>
                <a:stretch/>
              </p:blipFill>
              <p:spPr>
                <a:xfrm>
                  <a:off x="1232071" y="6073407"/>
                  <a:ext cx="974798" cy="315162"/>
                </a:xfrm>
                <a:prstGeom prst="rect">
                  <a:avLst/>
                </a:prstGeom>
              </p:spPr>
            </p:pic>
            <p:pic>
              <p:nvPicPr>
                <p:cNvPr id="27" name="Picture 26">
                  <a:extLst>
                    <a:ext uri="{FF2B5EF4-FFF2-40B4-BE49-F238E27FC236}">
                      <a16:creationId xmlns:a16="http://schemas.microsoft.com/office/drawing/2014/main" id="{F8BA0924-BB36-42DA-8942-D8146D489A7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0519" t="12429" r="37997" b="82401"/>
                <a:stretch/>
              </p:blipFill>
              <p:spPr>
                <a:xfrm>
                  <a:off x="1290243" y="6388569"/>
                  <a:ext cx="1400203" cy="315161"/>
                </a:xfrm>
                <a:prstGeom prst="rect">
                  <a:avLst/>
                </a:prstGeom>
              </p:spPr>
            </p:pic>
          </p:grpSp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831B8231-C7C4-4367-9A0B-602C0FBCD8D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t="8911" r="92005" b="87316"/>
              <a:stretch/>
            </p:blipFill>
            <p:spPr>
              <a:xfrm>
                <a:off x="2211795" y="5910473"/>
                <a:ext cx="974798" cy="230055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5580405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0706C05-675C-4480-ADB0-E65128A660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3508" y="0"/>
            <a:ext cx="100249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2231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B61E9D5-579B-476C-A956-24D4023B3A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3508" y="0"/>
            <a:ext cx="100249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0146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718CF62-16C6-4106-BCE0-1B4AC31245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31" r="12971" b="52328"/>
          <a:stretch/>
        </p:blipFill>
        <p:spPr>
          <a:xfrm>
            <a:off x="1397478" y="0"/>
            <a:ext cx="8410755" cy="32694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1F151DA-3B60-4168-82E8-7DE783D7BC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1698" r="10474"/>
          <a:stretch/>
        </p:blipFill>
        <p:spPr>
          <a:xfrm>
            <a:off x="1083508" y="3204713"/>
            <a:ext cx="8974892" cy="56934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8402A89-D656-4AA3-8D5A-FA8E1FDC76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31" t="6290" r="12971" b="50000"/>
          <a:stretch/>
        </p:blipFill>
        <p:spPr>
          <a:xfrm>
            <a:off x="1397477" y="3588590"/>
            <a:ext cx="8410755" cy="299768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9224E7E-3B13-4F43-BF93-2102340D1A15}"/>
              </a:ext>
            </a:extLst>
          </p:cNvPr>
          <p:cNvSpPr/>
          <p:nvPr/>
        </p:nvSpPr>
        <p:spPr>
          <a:xfrm>
            <a:off x="9514936" y="405442"/>
            <a:ext cx="284670" cy="60729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B211B7-B0D2-470A-B83A-A3BD10B92C47}"/>
              </a:ext>
            </a:extLst>
          </p:cNvPr>
          <p:cNvSpPr txBox="1"/>
          <p:nvPr/>
        </p:nvSpPr>
        <p:spPr>
          <a:xfrm>
            <a:off x="9808232" y="3166218"/>
            <a:ext cx="12089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NANAIMO </a:t>
            </a:r>
          </a:p>
          <a:p>
            <a:pPr algn="ctr"/>
            <a:r>
              <a:rPr lang="en-US" dirty="0"/>
              <a:t>ESTUARY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02C42A-552D-47C4-8E67-92067EB25D73}"/>
              </a:ext>
            </a:extLst>
          </p:cNvPr>
          <p:cNvSpPr txBox="1"/>
          <p:nvPr/>
        </p:nvSpPr>
        <p:spPr>
          <a:xfrm rot="16200000">
            <a:off x="-639080" y="1390850"/>
            <a:ext cx="29813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ABOVE GROUND VEGETATION</a:t>
            </a:r>
          </a:p>
          <a:p>
            <a:pPr algn="ctr"/>
            <a:r>
              <a:rPr lang="en-US" dirty="0"/>
              <a:t>Relative abundance (%)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F8D39ED-79A0-46F9-B960-BE92D3F8E3AF}"/>
              </a:ext>
            </a:extLst>
          </p:cNvPr>
          <p:cNvSpPr txBox="1"/>
          <p:nvPr/>
        </p:nvSpPr>
        <p:spPr>
          <a:xfrm rot="16200000">
            <a:off x="-340985" y="4609472"/>
            <a:ext cx="23852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SURFACE SEED BANK</a:t>
            </a:r>
          </a:p>
          <a:p>
            <a:pPr algn="ctr"/>
            <a:r>
              <a:rPr lang="en-US" dirty="0"/>
              <a:t>Relative abundance (%)</a:t>
            </a:r>
          </a:p>
        </p:txBody>
      </p:sp>
    </p:spTree>
    <p:extLst>
      <p:ext uri="{BB962C8B-B14F-4D97-AF65-F5344CB8AC3E}">
        <p14:creationId xmlns:p14="http://schemas.microsoft.com/office/powerpoint/2010/main" val="37347158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5210467-C17C-4B76-8F02-34AB0AD565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46" t="50000" r="15982"/>
          <a:stretch/>
        </p:blipFill>
        <p:spPr>
          <a:xfrm>
            <a:off x="1467982" y="633046"/>
            <a:ext cx="8117457" cy="3429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037C9BB-6A18-4FE8-AA19-90D1BCEFB5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47" t="50000" r="15982" b="7799"/>
          <a:stretch/>
        </p:blipFill>
        <p:spPr>
          <a:xfrm>
            <a:off x="1467981" y="3872265"/>
            <a:ext cx="8117457" cy="289416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9926F10-3440-4760-B219-2B0B24E61716}"/>
              </a:ext>
            </a:extLst>
          </p:cNvPr>
          <p:cNvSpPr txBox="1"/>
          <p:nvPr/>
        </p:nvSpPr>
        <p:spPr>
          <a:xfrm>
            <a:off x="9585438" y="3549099"/>
            <a:ext cx="19380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LITTLE QUALICUM </a:t>
            </a:r>
          </a:p>
          <a:p>
            <a:pPr algn="ctr"/>
            <a:r>
              <a:rPr lang="en-US" dirty="0"/>
              <a:t>ESTUARY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AA44DE-D920-457C-ADC6-70EE049877B8}"/>
              </a:ext>
            </a:extLst>
          </p:cNvPr>
          <p:cNvSpPr txBox="1"/>
          <p:nvPr/>
        </p:nvSpPr>
        <p:spPr>
          <a:xfrm rot="16200000">
            <a:off x="-559950" y="2023896"/>
            <a:ext cx="29813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ABOVE GROUND VEGETATION</a:t>
            </a:r>
          </a:p>
          <a:p>
            <a:pPr algn="ctr"/>
            <a:r>
              <a:rPr lang="en-US" dirty="0"/>
              <a:t>Relative abundance (%)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B4CA0F-293F-497C-A960-95F68DC01282}"/>
              </a:ext>
            </a:extLst>
          </p:cNvPr>
          <p:cNvSpPr txBox="1"/>
          <p:nvPr/>
        </p:nvSpPr>
        <p:spPr>
          <a:xfrm rot="16200000">
            <a:off x="-261855" y="5242518"/>
            <a:ext cx="23852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SURFACE SEED BANK</a:t>
            </a:r>
          </a:p>
          <a:p>
            <a:pPr algn="ctr"/>
            <a:r>
              <a:rPr lang="en-US" dirty="0"/>
              <a:t>Relative abundance (%)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12F2BCF-A99D-476E-9158-529FE430E4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31" r="12971" b="93718"/>
          <a:stretch/>
        </p:blipFill>
        <p:spPr>
          <a:xfrm>
            <a:off x="1467981" y="0"/>
            <a:ext cx="8410755" cy="430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105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83727557648AA40B029C215891F95C5" ma:contentTypeVersion="14" ma:contentTypeDescription="Create a new document." ma:contentTypeScope="" ma:versionID="d36f379eec1cf084072dcf956aecbcf8">
  <xsd:schema xmlns:xsd="http://www.w3.org/2001/XMLSchema" xmlns:xs="http://www.w3.org/2001/XMLSchema" xmlns:p="http://schemas.microsoft.com/office/2006/metadata/properties" xmlns:ns3="8c008993-a31f-4b40-b1f3-88dd9c6e1924" xmlns:ns4="360018dd-41eb-4458-b1d4-4b46a95a2b02" targetNamespace="http://schemas.microsoft.com/office/2006/metadata/properties" ma:root="true" ma:fieldsID="bd1f472f1ef3281fe4dbeb8213942d38" ns3:_="" ns4:_="">
    <xsd:import namespace="8c008993-a31f-4b40-b1f3-88dd9c6e1924"/>
    <xsd:import namespace="360018dd-41eb-4458-b1d4-4b46a95a2b02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MediaServiceDateTaken" minOccurs="0"/>
                <xsd:element ref="ns3:MediaServiceAutoTags" minOccurs="0"/>
                <xsd:element ref="ns3:MediaServiceLocation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4:SharedWithUsers" minOccurs="0"/>
                <xsd:element ref="ns4:SharedWithDetails" minOccurs="0"/>
                <xsd:element ref="ns4:SharingHintHash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c008993-a31f-4b40-b1f3-88dd9c6e192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Location" ma:index="14" nillable="true" ma:displayName="Location" ma:internalName="MediaServiceLocation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21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60018dd-41eb-4458-b1d4-4b46a95a2b02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20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BBDE842-F0CD-464B-A74E-86DEE7B4D430}">
  <ds:schemaRefs>
    <ds:schemaRef ds:uri="http://www.w3.org/XML/1998/namespace"/>
    <ds:schemaRef ds:uri="http://schemas.microsoft.com/office/2006/documentManagement/types"/>
    <ds:schemaRef ds:uri="http://purl.org/dc/elements/1.1/"/>
    <ds:schemaRef ds:uri="http://purl.org/dc/dcmitype/"/>
    <ds:schemaRef ds:uri="360018dd-41eb-4458-b1d4-4b46a95a2b02"/>
    <ds:schemaRef ds:uri="http://schemas.openxmlformats.org/package/2006/metadata/core-properties"/>
    <ds:schemaRef ds:uri="http://purl.org/dc/terms/"/>
    <ds:schemaRef ds:uri="http://schemas.microsoft.com/office/infopath/2007/PartnerControls"/>
    <ds:schemaRef ds:uri="8c008993-a31f-4b40-b1f3-88dd9c6e1924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DB9929D6-A2E4-4CAF-ACF4-9F679530C07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C1C7398-9241-4CE1-BBFA-0C1D44ED32D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c008993-a31f-4b40-b1f3-88dd9c6e1924"/>
    <ds:schemaRef ds:uri="360018dd-41eb-4458-b1d4-4b46a95a2b0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616</TotalTime>
  <Words>29</Words>
  <Application>Microsoft Office PowerPoint</Application>
  <PresentationFormat>Widescreen</PresentationFormat>
  <Paragraphs>12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Stefanie Lane</dc:creator>
  <cp:lastModifiedBy>Stefanie Lane</cp:lastModifiedBy>
  <cp:revision>39</cp:revision>
  <dcterms:created xsi:type="dcterms:W3CDTF">2022-10-13T21:08:07Z</dcterms:created>
  <dcterms:modified xsi:type="dcterms:W3CDTF">2022-10-28T19:09:01Z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0x010100483727557648AA40B029C215891F95C5</vt:lpwstr>
  </property>
</Properties>
</file>